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9" r:id="rId5"/>
    <p:sldId id="259" r:id="rId6"/>
    <p:sldId id="260" r:id="rId7"/>
    <p:sldId id="264" r:id="rId8"/>
    <p:sldId id="261" r:id="rId9"/>
    <p:sldId id="262" r:id="rId10"/>
    <p:sldId id="265" r:id="rId11"/>
    <p:sldId id="266" r:id="rId12"/>
    <p:sldId id="270" r:id="rId13"/>
    <p:sldId id="268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0B6492-DDC1-4AF9-AF96-9D9FDE35757B}" v="171" dt="2025-06-25T14:45:54.4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8A94B7-CDF3-4564-9117-B70829E6980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ED92067-EA4A-4970-A108-04DCD4A022A5}">
      <dgm:prSet/>
      <dgm:spPr/>
      <dgm:t>
        <a:bodyPr/>
        <a:lstStyle/>
        <a:p>
          <a:r>
            <a:rPr lang="es-ES" noProof="0" dirty="0"/>
            <a:t>Introducción</a:t>
          </a:r>
        </a:p>
      </dgm:t>
    </dgm:pt>
    <dgm:pt modelId="{7DEC0065-F125-4C77-A18F-855726ED7428}" type="parTrans" cxnId="{6A89168A-B1C6-4119-BDBC-B2F61D5ADF29}">
      <dgm:prSet/>
      <dgm:spPr/>
      <dgm:t>
        <a:bodyPr/>
        <a:lstStyle/>
        <a:p>
          <a:endParaRPr lang="en-US"/>
        </a:p>
      </dgm:t>
    </dgm:pt>
    <dgm:pt modelId="{3366E813-1B9A-4F99-BD56-84142509367B}" type="sibTrans" cxnId="{6A89168A-B1C6-4119-BDBC-B2F61D5ADF29}">
      <dgm:prSet/>
      <dgm:spPr/>
      <dgm:t>
        <a:bodyPr/>
        <a:lstStyle/>
        <a:p>
          <a:endParaRPr lang="en-US"/>
        </a:p>
      </dgm:t>
    </dgm:pt>
    <dgm:pt modelId="{3E8E5843-A2CB-445B-9BD6-3E95F3D9A530}">
      <dgm:prSet/>
      <dgm:spPr/>
      <dgm:t>
        <a:bodyPr/>
        <a:lstStyle/>
        <a:p>
          <a:r>
            <a:rPr lang="es-ES" noProof="0" dirty="0"/>
            <a:t>Dispositivo y Context Broker</a:t>
          </a:r>
        </a:p>
      </dgm:t>
    </dgm:pt>
    <dgm:pt modelId="{67F13CAD-D323-4056-906B-F7336C31D5B3}" type="parTrans" cxnId="{FDDC1D70-EA0A-4085-9D3E-23F0779E13A6}">
      <dgm:prSet/>
      <dgm:spPr/>
      <dgm:t>
        <a:bodyPr/>
        <a:lstStyle/>
        <a:p>
          <a:endParaRPr lang="en-US"/>
        </a:p>
      </dgm:t>
    </dgm:pt>
    <dgm:pt modelId="{E3547811-0BD4-43B1-8F9C-7E35728F943D}" type="sibTrans" cxnId="{FDDC1D70-EA0A-4085-9D3E-23F0779E13A6}">
      <dgm:prSet/>
      <dgm:spPr/>
      <dgm:t>
        <a:bodyPr/>
        <a:lstStyle/>
        <a:p>
          <a:endParaRPr lang="en-US"/>
        </a:p>
      </dgm:t>
    </dgm:pt>
    <dgm:pt modelId="{B6534BAE-2991-44DC-8E85-44BEE07CA11E}">
      <dgm:prSet/>
      <dgm:spPr/>
      <dgm:t>
        <a:bodyPr/>
        <a:lstStyle/>
        <a:p>
          <a:r>
            <a:rPr lang="es-ES" noProof="0" dirty="0"/>
            <a:t>Servidor Web y base de datos</a:t>
          </a:r>
        </a:p>
      </dgm:t>
    </dgm:pt>
    <dgm:pt modelId="{AFEC5FA7-C7CB-4D35-9875-88972A4E3551}" type="parTrans" cxnId="{BD79E60F-E2D8-4859-BE97-943905A77DC4}">
      <dgm:prSet/>
      <dgm:spPr/>
      <dgm:t>
        <a:bodyPr/>
        <a:lstStyle/>
        <a:p>
          <a:endParaRPr lang="en-US"/>
        </a:p>
      </dgm:t>
    </dgm:pt>
    <dgm:pt modelId="{53C67879-A663-4981-974C-E3F38686A672}" type="sibTrans" cxnId="{BD79E60F-E2D8-4859-BE97-943905A77DC4}">
      <dgm:prSet/>
      <dgm:spPr/>
      <dgm:t>
        <a:bodyPr/>
        <a:lstStyle/>
        <a:p>
          <a:endParaRPr lang="en-US"/>
        </a:p>
      </dgm:t>
    </dgm:pt>
    <dgm:pt modelId="{BEF9AC61-87FC-469F-A2BB-1805F09A9472}">
      <dgm:prSet/>
      <dgm:spPr/>
      <dgm:t>
        <a:bodyPr/>
        <a:lstStyle/>
        <a:p>
          <a:r>
            <a:rPr lang="es-ES" noProof="0" dirty="0"/>
            <a:t>Interfaz de usuario</a:t>
          </a:r>
        </a:p>
      </dgm:t>
    </dgm:pt>
    <dgm:pt modelId="{32A13E11-2CA6-4064-BDE5-915635E63E55}" type="parTrans" cxnId="{C8086B87-879F-4452-BA24-6F9B867297EE}">
      <dgm:prSet/>
      <dgm:spPr/>
      <dgm:t>
        <a:bodyPr/>
        <a:lstStyle/>
        <a:p>
          <a:endParaRPr lang="en-US"/>
        </a:p>
      </dgm:t>
    </dgm:pt>
    <dgm:pt modelId="{98A2F27B-71FB-464B-9038-CDFAA8D9C776}" type="sibTrans" cxnId="{C8086B87-879F-4452-BA24-6F9B867297EE}">
      <dgm:prSet/>
      <dgm:spPr/>
      <dgm:t>
        <a:bodyPr/>
        <a:lstStyle/>
        <a:p>
          <a:endParaRPr lang="en-US"/>
        </a:p>
      </dgm:t>
    </dgm:pt>
    <dgm:pt modelId="{EFF7F87C-EF2C-4B25-B1FF-4DF417A0B225}">
      <dgm:prSet/>
      <dgm:spPr/>
      <dgm:t>
        <a:bodyPr/>
        <a:lstStyle/>
        <a:p>
          <a:r>
            <a:rPr lang="es-ES" noProof="0" dirty="0"/>
            <a:t>Conclusiones y líneas futuras</a:t>
          </a:r>
        </a:p>
      </dgm:t>
    </dgm:pt>
    <dgm:pt modelId="{FFDDF8F6-167A-4504-A0E8-556B2AF11A05}" type="parTrans" cxnId="{83483F73-5719-441E-8A0C-ACAA4A8F8AD4}">
      <dgm:prSet/>
      <dgm:spPr/>
      <dgm:t>
        <a:bodyPr/>
        <a:lstStyle/>
        <a:p>
          <a:endParaRPr lang="es-ES"/>
        </a:p>
      </dgm:t>
    </dgm:pt>
    <dgm:pt modelId="{D702F5EF-9A97-4473-BF84-70A0F3A1DF06}" type="sibTrans" cxnId="{83483F73-5719-441E-8A0C-ACAA4A8F8AD4}">
      <dgm:prSet/>
      <dgm:spPr/>
      <dgm:t>
        <a:bodyPr/>
        <a:lstStyle/>
        <a:p>
          <a:endParaRPr lang="es-ES"/>
        </a:p>
      </dgm:t>
    </dgm:pt>
    <dgm:pt modelId="{415ECBCB-2A65-49C0-B2D0-618C8FED3650}" type="pres">
      <dgm:prSet presAssocID="{6A8A94B7-CDF3-4564-9117-B70829E69807}" presName="linear" presStyleCnt="0">
        <dgm:presLayoutVars>
          <dgm:animLvl val="lvl"/>
          <dgm:resizeHandles val="exact"/>
        </dgm:presLayoutVars>
      </dgm:prSet>
      <dgm:spPr/>
    </dgm:pt>
    <dgm:pt modelId="{FA0D56A2-72D6-49B4-9DF5-FA23279A0999}" type="pres">
      <dgm:prSet presAssocID="{AED92067-EA4A-4970-A108-04DCD4A022A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C34AFFF-93BD-472D-B249-15BF2CB205FD}" type="pres">
      <dgm:prSet presAssocID="{3366E813-1B9A-4F99-BD56-84142509367B}" presName="spacer" presStyleCnt="0"/>
      <dgm:spPr/>
    </dgm:pt>
    <dgm:pt modelId="{D1B2746E-3AA2-42FF-ADC2-9D9E51BCF8CA}" type="pres">
      <dgm:prSet presAssocID="{3E8E5843-A2CB-445B-9BD6-3E95F3D9A53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5BF4E1C-D6A9-4798-BBCB-223DCC1B3039}" type="pres">
      <dgm:prSet presAssocID="{E3547811-0BD4-43B1-8F9C-7E35728F943D}" presName="spacer" presStyleCnt="0"/>
      <dgm:spPr/>
    </dgm:pt>
    <dgm:pt modelId="{EE0FD49D-1DBF-4CF2-B839-CC742C334E9F}" type="pres">
      <dgm:prSet presAssocID="{B6534BAE-2991-44DC-8E85-44BEE07CA11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2A8345D-6F0B-4FEE-8834-755EA5285D22}" type="pres">
      <dgm:prSet presAssocID="{53C67879-A663-4981-974C-E3F38686A672}" presName="spacer" presStyleCnt="0"/>
      <dgm:spPr/>
    </dgm:pt>
    <dgm:pt modelId="{2BD367DC-A6EC-481C-BFEB-9F7DB59BA9D8}" type="pres">
      <dgm:prSet presAssocID="{BEF9AC61-87FC-469F-A2BB-1805F09A947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59E7628-DD0D-44D3-A183-D0326C37E12B}" type="pres">
      <dgm:prSet presAssocID="{98A2F27B-71FB-464B-9038-CDFAA8D9C776}" presName="spacer" presStyleCnt="0"/>
      <dgm:spPr/>
    </dgm:pt>
    <dgm:pt modelId="{8D8B153D-1C27-4CB5-85E1-FDB80D1CEC19}" type="pres">
      <dgm:prSet presAssocID="{EFF7F87C-EF2C-4B25-B1FF-4DF417A0B22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D79E60F-E2D8-4859-BE97-943905A77DC4}" srcId="{6A8A94B7-CDF3-4564-9117-B70829E69807}" destId="{B6534BAE-2991-44DC-8E85-44BEE07CA11E}" srcOrd="2" destOrd="0" parTransId="{AFEC5FA7-C7CB-4D35-9875-88972A4E3551}" sibTransId="{53C67879-A663-4981-974C-E3F38686A672}"/>
    <dgm:cxn modelId="{BD85B61E-FCFB-41AA-93FA-A94D7CA78CE1}" type="presOf" srcId="{EFF7F87C-EF2C-4B25-B1FF-4DF417A0B225}" destId="{8D8B153D-1C27-4CB5-85E1-FDB80D1CEC19}" srcOrd="0" destOrd="0" presId="urn:microsoft.com/office/officeart/2005/8/layout/vList2"/>
    <dgm:cxn modelId="{27B8625E-2D46-4D86-A6C4-4D4E4A475FCB}" type="presOf" srcId="{3E8E5843-A2CB-445B-9BD6-3E95F3D9A530}" destId="{D1B2746E-3AA2-42FF-ADC2-9D9E51BCF8CA}" srcOrd="0" destOrd="0" presId="urn:microsoft.com/office/officeart/2005/8/layout/vList2"/>
    <dgm:cxn modelId="{FDDC1D70-EA0A-4085-9D3E-23F0779E13A6}" srcId="{6A8A94B7-CDF3-4564-9117-B70829E69807}" destId="{3E8E5843-A2CB-445B-9BD6-3E95F3D9A530}" srcOrd="1" destOrd="0" parTransId="{67F13CAD-D323-4056-906B-F7336C31D5B3}" sibTransId="{E3547811-0BD4-43B1-8F9C-7E35728F943D}"/>
    <dgm:cxn modelId="{E9873670-71E5-43E5-8D3C-B422FA45D240}" type="presOf" srcId="{BEF9AC61-87FC-469F-A2BB-1805F09A9472}" destId="{2BD367DC-A6EC-481C-BFEB-9F7DB59BA9D8}" srcOrd="0" destOrd="0" presId="urn:microsoft.com/office/officeart/2005/8/layout/vList2"/>
    <dgm:cxn modelId="{83483F73-5719-441E-8A0C-ACAA4A8F8AD4}" srcId="{6A8A94B7-CDF3-4564-9117-B70829E69807}" destId="{EFF7F87C-EF2C-4B25-B1FF-4DF417A0B225}" srcOrd="4" destOrd="0" parTransId="{FFDDF8F6-167A-4504-A0E8-556B2AF11A05}" sibTransId="{D702F5EF-9A97-4473-BF84-70A0F3A1DF06}"/>
    <dgm:cxn modelId="{C8086B87-879F-4452-BA24-6F9B867297EE}" srcId="{6A8A94B7-CDF3-4564-9117-B70829E69807}" destId="{BEF9AC61-87FC-469F-A2BB-1805F09A9472}" srcOrd="3" destOrd="0" parTransId="{32A13E11-2CA6-4064-BDE5-915635E63E55}" sibTransId="{98A2F27B-71FB-464B-9038-CDFAA8D9C776}"/>
    <dgm:cxn modelId="{6A89168A-B1C6-4119-BDBC-B2F61D5ADF29}" srcId="{6A8A94B7-CDF3-4564-9117-B70829E69807}" destId="{AED92067-EA4A-4970-A108-04DCD4A022A5}" srcOrd="0" destOrd="0" parTransId="{7DEC0065-F125-4C77-A18F-855726ED7428}" sibTransId="{3366E813-1B9A-4F99-BD56-84142509367B}"/>
    <dgm:cxn modelId="{1768308A-4CDD-4549-9421-639E3E0C27B1}" type="presOf" srcId="{B6534BAE-2991-44DC-8E85-44BEE07CA11E}" destId="{EE0FD49D-1DBF-4CF2-B839-CC742C334E9F}" srcOrd="0" destOrd="0" presId="urn:microsoft.com/office/officeart/2005/8/layout/vList2"/>
    <dgm:cxn modelId="{E9146F8A-E12B-496C-8110-0B6B80D0961F}" type="presOf" srcId="{AED92067-EA4A-4970-A108-04DCD4A022A5}" destId="{FA0D56A2-72D6-49B4-9DF5-FA23279A0999}" srcOrd="0" destOrd="0" presId="urn:microsoft.com/office/officeart/2005/8/layout/vList2"/>
    <dgm:cxn modelId="{9A2F65C6-6727-41C7-B7CB-311EF05B7B97}" type="presOf" srcId="{6A8A94B7-CDF3-4564-9117-B70829E69807}" destId="{415ECBCB-2A65-49C0-B2D0-618C8FED3650}" srcOrd="0" destOrd="0" presId="urn:microsoft.com/office/officeart/2005/8/layout/vList2"/>
    <dgm:cxn modelId="{BE736138-7540-4AA4-8575-A4E3E13730DA}" type="presParOf" srcId="{415ECBCB-2A65-49C0-B2D0-618C8FED3650}" destId="{FA0D56A2-72D6-49B4-9DF5-FA23279A0999}" srcOrd="0" destOrd="0" presId="urn:microsoft.com/office/officeart/2005/8/layout/vList2"/>
    <dgm:cxn modelId="{68069435-2F7A-40D5-9598-5B37DD733788}" type="presParOf" srcId="{415ECBCB-2A65-49C0-B2D0-618C8FED3650}" destId="{6C34AFFF-93BD-472D-B249-15BF2CB205FD}" srcOrd="1" destOrd="0" presId="urn:microsoft.com/office/officeart/2005/8/layout/vList2"/>
    <dgm:cxn modelId="{8B850C4D-4ABF-4948-8397-D65628C4C73E}" type="presParOf" srcId="{415ECBCB-2A65-49C0-B2D0-618C8FED3650}" destId="{D1B2746E-3AA2-42FF-ADC2-9D9E51BCF8CA}" srcOrd="2" destOrd="0" presId="urn:microsoft.com/office/officeart/2005/8/layout/vList2"/>
    <dgm:cxn modelId="{8D223EA5-5308-4191-BC51-7AC2259D6A6B}" type="presParOf" srcId="{415ECBCB-2A65-49C0-B2D0-618C8FED3650}" destId="{15BF4E1C-D6A9-4798-BBCB-223DCC1B3039}" srcOrd="3" destOrd="0" presId="urn:microsoft.com/office/officeart/2005/8/layout/vList2"/>
    <dgm:cxn modelId="{1F70E606-6BA4-4ACD-ADDC-CF104CE0A29A}" type="presParOf" srcId="{415ECBCB-2A65-49C0-B2D0-618C8FED3650}" destId="{EE0FD49D-1DBF-4CF2-B839-CC742C334E9F}" srcOrd="4" destOrd="0" presId="urn:microsoft.com/office/officeart/2005/8/layout/vList2"/>
    <dgm:cxn modelId="{69154DFD-4222-4669-B01A-2AD40C52E920}" type="presParOf" srcId="{415ECBCB-2A65-49C0-B2D0-618C8FED3650}" destId="{02A8345D-6F0B-4FEE-8834-755EA5285D22}" srcOrd="5" destOrd="0" presId="urn:microsoft.com/office/officeart/2005/8/layout/vList2"/>
    <dgm:cxn modelId="{A2651028-D654-4E48-91C7-5753399C5D02}" type="presParOf" srcId="{415ECBCB-2A65-49C0-B2D0-618C8FED3650}" destId="{2BD367DC-A6EC-481C-BFEB-9F7DB59BA9D8}" srcOrd="6" destOrd="0" presId="urn:microsoft.com/office/officeart/2005/8/layout/vList2"/>
    <dgm:cxn modelId="{26EF35F4-19E9-4840-AA0A-EFFC19D3DDC8}" type="presParOf" srcId="{415ECBCB-2A65-49C0-B2D0-618C8FED3650}" destId="{759E7628-DD0D-44D3-A183-D0326C37E12B}" srcOrd="7" destOrd="0" presId="urn:microsoft.com/office/officeart/2005/8/layout/vList2"/>
    <dgm:cxn modelId="{1D961791-6DC6-4800-A45C-C18CD7E90315}" type="presParOf" srcId="{415ECBCB-2A65-49C0-B2D0-618C8FED3650}" destId="{8D8B153D-1C27-4CB5-85E1-FDB80D1CEC1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53A6DA-4D5F-4A56-B528-0DA6C54D53C6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6F86F53-4511-4260-B3DD-37DAF9B389D3}">
      <dgm:prSet/>
      <dgm:spPr/>
      <dgm:t>
        <a:bodyPr/>
        <a:lstStyle/>
        <a:p>
          <a:r>
            <a:rPr lang="es-ES"/>
            <a:t>Seguridad:</a:t>
          </a:r>
          <a:endParaRPr lang="en-US"/>
        </a:p>
      </dgm:t>
    </dgm:pt>
    <dgm:pt modelId="{3B65268A-6893-413F-803D-A050B47AEB12}" type="parTrans" cxnId="{C529090F-A256-4605-BD41-D3B2EE660C13}">
      <dgm:prSet/>
      <dgm:spPr/>
      <dgm:t>
        <a:bodyPr/>
        <a:lstStyle/>
        <a:p>
          <a:endParaRPr lang="en-US"/>
        </a:p>
      </dgm:t>
    </dgm:pt>
    <dgm:pt modelId="{453F15DC-9FC0-4A00-9F35-03EE11FF5C2E}" type="sibTrans" cxnId="{C529090F-A256-4605-BD41-D3B2EE660C13}">
      <dgm:prSet/>
      <dgm:spPr/>
      <dgm:t>
        <a:bodyPr/>
        <a:lstStyle/>
        <a:p>
          <a:endParaRPr lang="en-US"/>
        </a:p>
      </dgm:t>
    </dgm:pt>
    <dgm:pt modelId="{36CC65F6-2D1F-4AF7-99A6-AA71DDA863AD}">
      <dgm:prSet/>
      <dgm:spPr/>
      <dgm:t>
        <a:bodyPr/>
        <a:lstStyle/>
        <a:p>
          <a:r>
            <a:rPr lang="es-ES"/>
            <a:t>Uso del protocolo HTTPS</a:t>
          </a:r>
          <a:endParaRPr lang="en-US"/>
        </a:p>
      </dgm:t>
    </dgm:pt>
    <dgm:pt modelId="{69600447-29C2-4EC6-A38F-74F242CB82B3}" type="parTrans" cxnId="{7BB2D47B-CF07-48C0-A295-02A98A3B4934}">
      <dgm:prSet/>
      <dgm:spPr/>
      <dgm:t>
        <a:bodyPr/>
        <a:lstStyle/>
        <a:p>
          <a:endParaRPr lang="en-US"/>
        </a:p>
      </dgm:t>
    </dgm:pt>
    <dgm:pt modelId="{70A6AE67-87F2-499D-A464-5A051805FD47}" type="sibTrans" cxnId="{7BB2D47B-CF07-48C0-A295-02A98A3B4934}">
      <dgm:prSet/>
      <dgm:spPr/>
      <dgm:t>
        <a:bodyPr/>
        <a:lstStyle/>
        <a:p>
          <a:endParaRPr lang="en-US"/>
        </a:p>
      </dgm:t>
    </dgm:pt>
    <dgm:pt modelId="{22D19061-39E1-4C06-9091-57EE02C5EA78}">
      <dgm:prSet/>
      <dgm:spPr/>
      <dgm:t>
        <a:bodyPr/>
        <a:lstStyle/>
        <a:p>
          <a:r>
            <a:rPr lang="es-ES"/>
            <a:t>Medidas de autentificación del usuario</a:t>
          </a:r>
          <a:endParaRPr lang="en-US"/>
        </a:p>
      </dgm:t>
    </dgm:pt>
    <dgm:pt modelId="{CD277430-2389-44BB-9EDD-EC5D20EC7C89}" type="parTrans" cxnId="{74229B7E-B330-4396-BFD6-321FBD0BB0A3}">
      <dgm:prSet/>
      <dgm:spPr/>
      <dgm:t>
        <a:bodyPr/>
        <a:lstStyle/>
        <a:p>
          <a:endParaRPr lang="en-US"/>
        </a:p>
      </dgm:t>
    </dgm:pt>
    <dgm:pt modelId="{941E3D08-EA46-45AF-82E5-3ECE17F9D5A5}" type="sibTrans" cxnId="{74229B7E-B330-4396-BFD6-321FBD0BB0A3}">
      <dgm:prSet/>
      <dgm:spPr/>
      <dgm:t>
        <a:bodyPr/>
        <a:lstStyle/>
        <a:p>
          <a:endParaRPr lang="en-US"/>
        </a:p>
      </dgm:t>
    </dgm:pt>
    <dgm:pt modelId="{C03AD57E-666C-4D00-8EE0-6052DB1AFBAA}">
      <dgm:prSet/>
      <dgm:spPr/>
      <dgm:t>
        <a:bodyPr/>
        <a:lstStyle/>
        <a:p>
          <a:r>
            <a:rPr lang="es-ES"/>
            <a:t>Cifrado de las comunicaciones</a:t>
          </a:r>
          <a:endParaRPr lang="en-US"/>
        </a:p>
      </dgm:t>
    </dgm:pt>
    <dgm:pt modelId="{13171F17-7050-4118-8035-A05FB15BBE4C}" type="parTrans" cxnId="{FD8D1190-7A99-49C4-9352-ADAB3D1049E6}">
      <dgm:prSet/>
      <dgm:spPr/>
      <dgm:t>
        <a:bodyPr/>
        <a:lstStyle/>
        <a:p>
          <a:endParaRPr lang="en-US"/>
        </a:p>
      </dgm:t>
    </dgm:pt>
    <dgm:pt modelId="{37A264E9-24F8-432C-9023-1878C2479C9E}" type="sibTrans" cxnId="{FD8D1190-7A99-49C4-9352-ADAB3D1049E6}">
      <dgm:prSet/>
      <dgm:spPr/>
      <dgm:t>
        <a:bodyPr/>
        <a:lstStyle/>
        <a:p>
          <a:endParaRPr lang="en-US"/>
        </a:p>
      </dgm:t>
    </dgm:pt>
    <dgm:pt modelId="{DEE7A629-46FF-41E7-8334-547C9E497C1C}">
      <dgm:prSet/>
      <dgm:spPr/>
      <dgm:t>
        <a:bodyPr/>
        <a:lstStyle/>
        <a:p>
          <a:r>
            <a:rPr lang="es-ES"/>
            <a:t>Funcionalidad</a:t>
          </a:r>
          <a:endParaRPr lang="en-US"/>
        </a:p>
      </dgm:t>
    </dgm:pt>
    <dgm:pt modelId="{FE529D86-F28F-4FDD-840B-6A5F12202AC4}" type="parTrans" cxnId="{1F286E1B-9AFD-4AC5-AB16-ABCA0B0D10A3}">
      <dgm:prSet/>
      <dgm:spPr/>
      <dgm:t>
        <a:bodyPr/>
        <a:lstStyle/>
        <a:p>
          <a:endParaRPr lang="en-US"/>
        </a:p>
      </dgm:t>
    </dgm:pt>
    <dgm:pt modelId="{9B84D542-7FEC-4286-81CF-0FE34943DAA4}" type="sibTrans" cxnId="{1F286E1B-9AFD-4AC5-AB16-ABCA0B0D10A3}">
      <dgm:prSet/>
      <dgm:spPr/>
      <dgm:t>
        <a:bodyPr/>
        <a:lstStyle/>
        <a:p>
          <a:endParaRPr lang="en-US"/>
        </a:p>
      </dgm:t>
    </dgm:pt>
    <dgm:pt modelId="{3173D3EB-FC74-401A-AE52-5D644B499F26}">
      <dgm:prSet/>
      <dgm:spPr/>
      <dgm:t>
        <a:bodyPr/>
        <a:lstStyle/>
        <a:p>
          <a:r>
            <a:rPr lang="es-ES"/>
            <a:t>Eliminar los bucles de mensajes</a:t>
          </a:r>
          <a:endParaRPr lang="en-US"/>
        </a:p>
      </dgm:t>
    </dgm:pt>
    <dgm:pt modelId="{BE57EFE7-D300-45C4-B009-59489557A466}" type="parTrans" cxnId="{2F6A406F-8087-4191-8F0F-7C7A326B6C3D}">
      <dgm:prSet/>
      <dgm:spPr/>
      <dgm:t>
        <a:bodyPr/>
        <a:lstStyle/>
        <a:p>
          <a:endParaRPr lang="en-US"/>
        </a:p>
      </dgm:t>
    </dgm:pt>
    <dgm:pt modelId="{6217D15F-B166-4217-98E2-247462461ABD}" type="sibTrans" cxnId="{2F6A406F-8087-4191-8F0F-7C7A326B6C3D}">
      <dgm:prSet/>
      <dgm:spPr/>
      <dgm:t>
        <a:bodyPr/>
        <a:lstStyle/>
        <a:p>
          <a:endParaRPr lang="en-US"/>
        </a:p>
      </dgm:t>
    </dgm:pt>
    <dgm:pt modelId="{BEA99B4E-6A4F-4C41-9A13-1356AC3042D5}">
      <dgm:prSet/>
      <dgm:spPr/>
      <dgm:t>
        <a:bodyPr/>
        <a:lstStyle/>
        <a:p>
          <a:r>
            <a:rPr lang="es-ES" dirty="0"/>
            <a:t>Añadir en los elementos del sistema el cambio de las direcciones de forma dinámica.</a:t>
          </a:r>
          <a:endParaRPr lang="en-US" dirty="0"/>
        </a:p>
      </dgm:t>
    </dgm:pt>
    <dgm:pt modelId="{04701F3B-2C12-4134-AAFD-C906C66A13B9}" type="parTrans" cxnId="{47874DCC-8935-488E-9ECF-CB4ED3D720C2}">
      <dgm:prSet/>
      <dgm:spPr/>
      <dgm:t>
        <a:bodyPr/>
        <a:lstStyle/>
        <a:p>
          <a:endParaRPr lang="en-US"/>
        </a:p>
      </dgm:t>
    </dgm:pt>
    <dgm:pt modelId="{F1B947FA-E38A-4E87-8390-DDE1495E4DD2}" type="sibTrans" cxnId="{47874DCC-8935-488E-9ECF-CB4ED3D720C2}">
      <dgm:prSet/>
      <dgm:spPr/>
      <dgm:t>
        <a:bodyPr/>
        <a:lstStyle/>
        <a:p>
          <a:endParaRPr lang="en-US"/>
        </a:p>
      </dgm:t>
    </dgm:pt>
    <dgm:pt modelId="{35BC7607-C126-4D5F-BD3B-92A20724BDE8}" type="pres">
      <dgm:prSet presAssocID="{5F53A6DA-4D5F-4A56-B528-0DA6C54D53C6}" presName="linear" presStyleCnt="0">
        <dgm:presLayoutVars>
          <dgm:dir/>
          <dgm:animLvl val="lvl"/>
          <dgm:resizeHandles val="exact"/>
        </dgm:presLayoutVars>
      </dgm:prSet>
      <dgm:spPr/>
    </dgm:pt>
    <dgm:pt modelId="{B8D7957F-CB65-4357-AD8D-B30F4D34539D}" type="pres">
      <dgm:prSet presAssocID="{66F86F53-4511-4260-B3DD-37DAF9B389D3}" presName="parentLin" presStyleCnt="0"/>
      <dgm:spPr/>
    </dgm:pt>
    <dgm:pt modelId="{68821884-CFD6-4949-B211-6B42B57462EC}" type="pres">
      <dgm:prSet presAssocID="{66F86F53-4511-4260-B3DD-37DAF9B389D3}" presName="parentLeftMargin" presStyleLbl="node1" presStyleIdx="0" presStyleCnt="2"/>
      <dgm:spPr/>
    </dgm:pt>
    <dgm:pt modelId="{2422634B-8A28-4F78-88A8-9BFDE881C61D}" type="pres">
      <dgm:prSet presAssocID="{66F86F53-4511-4260-B3DD-37DAF9B389D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5846D1E-8BE5-4F1C-B749-D70FEFFD6616}" type="pres">
      <dgm:prSet presAssocID="{66F86F53-4511-4260-B3DD-37DAF9B389D3}" presName="negativeSpace" presStyleCnt="0"/>
      <dgm:spPr/>
    </dgm:pt>
    <dgm:pt modelId="{E40AD654-4880-4F1B-BE18-CFA6E397683D}" type="pres">
      <dgm:prSet presAssocID="{66F86F53-4511-4260-B3DD-37DAF9B389D3}" presName="childText" presStyleLbl="conFgAcc1" presStyleIdx="0" presStyleCnt="2">
        <dgm:presLayoutVars>
          <dgm:bulletEnabled val="1"/>
        </dgm:presLayoutVars>
      </dgm:prSet>
      <dgm:spPr/>
    </dgm:pt>
    <dgm:pt modelId="{9DF16B9D-5BA1-4E69-B988-0B4F6240E63A}" type="pres">
      <dgm:prSet presAssocID="{453F15DC-9FC0-4A00-9F35-03EE11FF5C2E}" presName="spaceBetweenRectangles" presStyleCnt="0"/>
      <dgm:spPr/>
    </dgm:pt>
    <dgm:pt modelId="{8D698AB7-8686-4E8E-906D-FAA200E680E3}" type="pres">
      <dgm:prSet presAssocID="{DEE7A629-46FF-41E7-8334-547C9E497C1C}" presName="parentLin" presStyleCnt="0"/>
      <dgm:spPr/>
    </dgm:pt>
    <dgm:pt modelId="{00D452E6-0D8E-4C66-9922-6B2EF588AA09}" type="pres">
      <dgm:prSet presAssocID="{DEE7A629-46FF-41E7-8334-547C9E497C1C}" presName="parentLeftMargin" presStyleLbl="node1" presStyleIdx="0" presStyleCnt="2"/>
      <dgm:spPr/>
    </dgm:pt>
    <dgm:pt modelId="{BF060FAC-4020-4964-BCF8-8594F840F7DB}" type="pres">
      <dgm:prSet presAssocID="{DEE7A629-46FF-41E7-8334-547C9E497C1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506171E-9C70-420C-B40C-C970CD47BF8B}" type="pres">
      <dgm:prSet presAssocID="{DEE7A629-46FF-41E7-8334-547C9E497C1C}" presName="negativeSpace" presStyleCnt="0"/>
      <dgm:spPr/>
    </dgm:pt>
    <dgm:pt modelId="{E87D9237-B939-49F1-B2FA-690A62E60FB0}" type="pres">
      <dgm:prSet presAssocID="{DEE7A629-46FF-41E7-8334-547C9E497C1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529090F-A256-4605-BD41-D3B2EE660C13}" srcId="{5F53A6DA-4D5F-4A56-B528-0DA6C54D53C6}" destId="{66F86F53-4511-4260-B3DD-37DAF9B389D3}" srcOrd="0" destOrd="0" parTransId="{3B65268A-6893-413F-803D-A050B47AEB12}" sibTransId="{453F15DC-9FC0-4A00-9F35-03EE11FF5C2E}"/>
    <dgm:cxn modelId="{1F286E1B-9AFD-4AC5-AB16-ABCA0B0D10A3}" srcId="{5F53A6DA-4D5F-4A56-B528-0DA6C54D53C6}" destId="{DEE7A629-46FF-41E7-8334-547C9E497C1C}" srcOrd="1" destOrd="0" parTransId="{FE529D86-F28F-4FDD-840B-6A5F12202AC4}" sibTransId="{9B84D542-7FEC-4286-81CF-0FE34943DAA4}"/>
    <dgm:cxn modelId="{AE34DF5E-60A3-4B57-8846-1FA4F4387D05}" type="presOf" srcId="{22D19061-39E1-4C06-9091-57EE02C5EA78}" destId="{E40AD654-4880-4F1B-BE18-CFA6E397683D}" srcOrd="0" destOrd="1" presId="urn:microsoft.com/office/officeart/2005/8/layout/list1"/>
    <dgm:cxn modelId="{E632B560-F6AA-46F7-9250-08D3031B5085}" type="presOf" srcId="{66F86F53-4511-4260-B3DD-37DAF9B389D3}" destId="{2422634B-8A28-4F78-88A8-9BFDE881C61D}" srcOrd="1" destOrd="0" presId="urn:microsoft.com/office/officeart/2005/8/layout/list1"/>
    <dgm:cxn modelId="{2F6A406F-8087-4191-8F0F-7C7A326B6C3D}" srcId="{DEE7A629-46FF-41E7-8334-547C9E497C1C}" destId="{3173D3EB-FC74-401A-AE52-5D644B499F26}" srcOrd="0" destOrd="0" parTransId="{BE57EFE7-D300-45C4-B009-59489557A466}" sibTransId="{6217D15F-B166-4217-98E2-247462461ABD}"/>
    <dgm:cxn modelId="{78F94F76-ADF3-4595-8CED-9E21689E5441}" type="presOf" srcId="{66F86F53-4511-4260-B3DD-37DAF9B389D3}" destId="{68821884-CFD6-4949-B211-6B42B57462EC}" srcOrd="0" destOrd="0" presId="urn:microsoft.com/office/officeart/2005/8/layout/list1"/>
    <dgm:cxn modelId="{49B6E179-CF65-4869-9B1E-99EE4EC88AA4}" type="presOf" srcId="{BEA99B4E-6A4F-4C41-9A13-1356AC3042D5}" destId="{E87D9237-B939-49F1-B2FA-690A62E60FB0}" srcOrd="0" destOrd="1" presId="urn:microsoft.com/office/officeart/2005/8/layout/list1"/>
    <dgm:cxn modelId="{7BB2D47B-CF07-48C0-A295-02A98A3B4934}" srcId="{66F86F53-4511-4260-B3DD-37DAF9B389D3}" destId="{36CC65F6-2D1F-4AF7-99A6-AA71DDA863AD}" srcOrd="0" destOrd="0" parTransId="{69600447-29C2-4EC6-A38F-74F242CB82B3}" sibTransId="{70A6AE67-87F2-499D-A464-5A051805FD47}"/>
    <dgm:cxn modelId="{74229B7E-B330-4396-BFD6-321FBD0BB0A3}" srcId="{66F86F53-4511-4260-B3DD-37DAF9B389D3}" destId="{22D19061-39E1-4C06-9091-57EE02C5EA78}" srcOrd="1" destOrd="0" parTransId="{CD277430-2389-44BB-9EDD-EC5D20EC7C89}" sibTransId="{941E3D08-EA46-45AF-82E5-3ECE17F9D5A5}"/>
    <dgm:cxn modelId="{FCE75085-50E8-426C-AA6E-07F110A27878}" type="presOf" srcId="{5F53A6DA-4D5F-4A56-B528-0DA6C54D53C6}" destId="{35BC7607-C126-4D5F-BD3B-92A20724BDE8}" srcOrd="0" destOrd="0" presId="urn:microsoft.com/office/officeart/2005/8/layout/list1"/>
    <dgm:cxn modelId="{FD8D1190-7A99-49C4-9352-ADAB3D1049E6}" srcId="{66F86F53-4511-4260-B3DD-37DAF9B389D3}" destId="{C03AD57E-666C-4D00-8EE0-6052DB1AFBAA}" srcOrd="2" destOrd="0" parTransId="{13171F17-7050-4118-8035-A05FB15BBE4C}" sibTransId="{37A264E9-24F8-432C-9023-1878C2479C9E}"/>
    <dgm:cxn modelId="{009B6EAF-D75F-4A7E-84CC-7E6C772DDD83}" type="presOf" srcId="{DEE7A629-46FF-41E7-8334-547C9E497C1C}" destId="{00D452E6-0D8E-4C66-9922-6B2EF588AA09}" srcOrd="0" destOrd="0" presId="urn:microsoft.com/office/officeart/2005/8/layout/list1"/>
    <dgm:cxn modelId="{47874DCC-8935-488E-9ECF-CB4ED3D720C2}" srcId="{DEE7A629-46FF-41E7-8334-547C9E497C1C}" destId="{BEA99B4E-6A4F-4C41-9A13-1356AC3042D5}" srcOrd="1" destOrd="0" parTransId="{04701F3B-2C12-4134-AAFD-C906C66A13B9}" sibTransId="{F1B947FA-E38A-4E87-8390-DDE1495E4DD2}"/>
    <dgm:cxn modelId="{136DB5E7-35E7-46BB-B36D-C440412E3238}" type="presOf" srcId="{DEE7A629-46FF-41E7-8334-547C9E497C1C}" destId="{BF060FAC-4020-4964-BCF8-8594F840F7DB}" srcOrd="1" destOrd="0" presId="urn:microsoft.com/office/officeart/2005/8/layout/list1"/>
    <dgm:cxn modelId="{D80819EC-D129-48D8-B697-E99BECD19BDF}" type="presOf" srcId="{36CC65F6-2D1F-4AF7-99A6-AA71DDA863AD}" destId="{E40AD654-4880-4F1B-BE18-CFA6E397683D}" srcOrd="0" destOrd="0" presId="urn:microsoft.com/office/officeart/2005/8/layout/list1"/>
    <dgm:cxn modelId="{3C5E61F4-4AB3-4D5E-97A5-33F7F1A9AD04}" type="presOf" srcId="{C03AD57E-666C-4D00-8EE0-6052DB1AFBAA}" destId="{E40AD654-4880-4F1B-BE18-CFA6E397683D}" srcOrd="0" destOrd="2" presId="urn:microsoft.com/office/officeart/2005/8/layout/list1"/>
    <dgm:cxn modelId="{E1BAABF4-F86A-4B00-911F-C7A01CA12AEC}" type="presOf" srcId="{3173D3EB-FC74-401A-AE52-5D644B499F26}" destId="{E87D9237-B939-49F1-B2FA-690A62E60FB0}" srcOrd="0" destOrd="0" presId="urn:microsoft.com/office/officeart/2005/8/layout/list1"/>
    <dgm:cxn modelId="{D0650525-99EB-4FAB-A353-670B230EE7DE}" type="presParOf" srcId="{35BC7607-C126-4D5F-BD3B-92A20724BDE8}" destId="{B8D7957F-CB65-4357-AD8D-B30F4D34539D}" srcOrd="0" destOrd="0" presId="urn:microsoft.com/office/officeart/2005/8/layout/list1"/>
    <dgm:cxn modelId="{6B26F00B-B328-431E-A6DD-830BC60983F6}" type="presParOf" srcId="{B8D7957F-CB65-4357-AD8D-B30F4D34539D}" destId="{68821884-CFD6-4949-B211-6B42B57462EC}" srcOrd="0" destOrd="0" presId="urn:microsoft.com/office/officeart/2005/8/layout/list1"/>
    <dgm:cxn modelId="{44F06DBB-BD45-4612-9791-795A12FD095A}" type="presParOf" srcId="{B8D7957F-CB65-4357-AD8D-B30F4D34539D}" destId="{2422634B-8A28-4F78-88A8-9BFDE881C61D}" srcOrd="1" destOrd="0" presId="urn:microsoft.com/office/officeart/2005/8/layout/list1"/>
    <dgm:cxn modelId="{78768993-5D1A-4ED7-96B7-BD5B585E6ED9}" type="presParOf" srcId="{35BC7607-C126-4D5F-BD3B-92A20724BDE8}" destId="{15846D1E-8BE5-4F1C-B749-D70FEFFD6616}" srcOrd="1" destOrd="0" presId="urn:microsoft.com/office/officeart/2005/8/layout/list1"/>
    <dgm:cxn modelId="{094BBBF8-4AB9-4014-BDC4-237FAED9B9CB}" type="presParOf" srcId="{35BC7607-C126-4D5F-BD3B-92A20724BDE8}" destId="{E40AD654-4880-4F1B-BE18-CFA6E397683D}" srcOrd="2" destOrd="0" presId="urn:microsoft.com/office/officeart/2005/8/layout/list1"/>
    <dgm:cxn modelId="{F9006251-FB50-4E64-9507-49AAA605DF8B}" type="presParOf" srcId="{35BC7607-C126-4D5F-BD3B-92A20724BDE8}" destId="{9DF16B9D-5BA1-4E69-B988-0B4F6240E63A}" srcOrd="3" destOrd="0" presId="urn:microsoft.com/office/officeart/2005/8/layout/list1"/>
    <dgm:cxn modelId="{37D2639F-E519-4EAD-ABE9-3210F3B2DDB5}" type="presParOf" srcId="{35BC7607-C126-4D5F-BD3B-92A20724BDE8}" destId="{8D698AB7-8686-4E8E-906D-FAA200E680E3}" srcOrd="4" destOrd="0" presId="urn:microsoft.com/office/officeart/2005/8/layout/list1"/>
    <dgm:cxn modelId="{CEE167F6-5423-4F82-8E7B-4E451BD810FA}" type="presParOf" srcId="{8D698AB7-8686-4E8E-906D-FAA200E680E3}" destId="{00D452E6-0D8E-4C66-9922-6B2EF588AA09}" srcOrd="0" destOrd="0" presId="urn:microsoft.com/office/officeart/2005/8/layout/list1"/>
    <dgm:cxn modelId="{0BC8168C-2694-45BD-B15E-4F0AAB23E54E}" type="presParOf" srcId="{8D698AB7-8686-4E8E-906D-FAA200E680E3}" destId="{BF060FAC-4020-4964-BCF8-8594F840F7DB}" srcOrd="1" destOrd="0" presId="urn:microsoft.com/office/officeart/2005/8/layout/list1"/>
    <dgm:cxn modelId="{6C7A0CBB-F405-4ADC-8CD9-88517D598F8E}" type="presParOf" srcId="{35BC7607-C126-4D5F-BD3B-92A20724BDE8}" destId="{6506171E-9C70-420C-B40C-C970CD47BF8B}" srcOrd="5" destOrd="0" presId="urn:microsoft.com/office/officeart/2005/8/layout/list1"/>
    <dgm:cxn modelId="{8EC41C5E-2897-429B-9EFA-D5F44489952F}" type="presParOf" srcId="{35BC7607-C126-4D5F-BD3B-92A20724BDE8}" destId="{E87D9237-B939-49F1-B2FA-690A62E60FB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0D56A2-72D6-49B4-9DF5-FA23279A0999}">
      <dsp:nvSpPr>
        <dsp:cNvPr id="0" name=""/>
        <dsp:cNvSpPr/>
      </dsp:nvSpPr>
      <dsp:spPr>
        <a:xfrm>
          <a:off x="0" y="205918"/>
          <a:ext cx="6949440" cy="98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noProof="0" dirty="0"/>
            <a:t>Introducción</a:t>
          </a:r>
        </a:p>
      </dsp:txBody>
      <dsp:txXfrm>
        <a:off x="47976" y="253894"/>
        <a:ext cx="6853488" cy="886848"/>
      </dsp:txXfrm>
    </dsp:sp>
    <dsp:sp modelId="{D1B2746E-3AA2-42FF-ADC2-9D9E51BCF8CA}">
      <dsp:nvSpPr>
        <dsp:cNvPr id="0" name=""/>
        <dsp:cNvSpPr/>
      </dsp:nvSpPr>
      <dsp:spPr>
        <a:xfrm>
          <a:off x="0" y="1303918"/>
          <a:ext cx="6949440" cy="982800"/>
        </a:xfrm>
        <a:prstGeom prst="round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noProof="0" dirty="0"/>
            <a:t>Dispositivo y Context Broker</a:t>
          </a:r>
        </a:p>
      </dsp:txBody>
      <dsp:txXfrm>
        <a:off x="47976" y="1351894"/>
        <a:ext cx="6853488" cy="886848"/>
      </dsp:txXfrm>
    </dsp:sp>
    <dsp:sp modelId="{EE0FD49D-1DBF-4CF2-B839-CC742C334E9F}">
      <dsp:nvSpPr>
        <dsp:cNvPr id="0" name=""/>
        <dsp:cNvSpPr/>
      </dsp:nvSpPr>
      <dsp:spPr>
        <a:xfrm>
          <a:off x="0" y="2401918"/>
          <a:ext cx="6949440" cy="98280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noProof="0" dirty="0"/>
            <a:t>Servidor Web y base de datos</a:t>
          </a:r>
        </a:p>
      </dsp:txBody>
      <dsp:txXfrm>
        <a:off x="47976" y="2449894"/>
        <a:ext cx="6853488" cy="886848"/>
      </dsp:txXfrm>
    </dsp:sp>
    <dsp:sp modelId="{2BD367DC-A6EC-481C-BFEB-9F7DB59BA9D8}">
      <dsp:nvSpPr>
        <dsp:cNvPr id="0" name=""/>
        <dsp:cNvSpPr/>
      </dsp:nvSpPr>
      <dsp:spPr>
        <a:xfrm>
          <a:off x="0" y="3499918"/>
          <a:ext cx="6949440" cy="982800"/>
        </a:xfrm>
        <a:prstGeom prst="roundRect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noProof="0" dirty="0"/>
            <a:t>Interfaz de usuario</a:t>
          </a:r>
        </a:p>
      </dsp:txBody>
      <dsp:txXfrm>
        <a:off x="47976" y="3547894"/>
        <a:ext cx="6853488" cy="886848"/>
      </dsp:txXfrm>
    </dsp:sp>
    <dsp:sp modelId="{8D8B153D-1C27-4CB5-85E1-FDB80D1CEC19}">
      <dsp:nvSpPr>
        <dsp:cNvPr id="0" name=""/>
        <dsp:cNvSpPr/>
      </dsp:nvSpPr>
      <dsp:spPr>
        <a:xfrm>
          <a:off x="0" y="4597918"/>
          <a:ext cx="6949440" cy="98280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noProof="0" dirty="0"/>
            <a:t>Conclusiones y líneas futuras</a:t>
          </a:r>
        </a:p>
      </dsp:txBody>
      <dsp:txXfrm>
        <a:off x="47976" y="4645894"/>
        <a:ext cx="6853488" cy="886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AD654-4880-4F1B-BE18-CFA6E397683D}">
      <dsp:nvSpPr>
        <dsp:cNvPr id="0" name=""/>
        <dsp:cNvSpPr/>
      </dsp:nvSpPr>
      <dsp:spPr>
        <a:xfrm>
          <a:off x="0" y="439018"/>
          <a:ext cx="6949440" cy="2423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354" tIns="562356" rIns="53935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700" kern="1200"/>
            <a:t>Uso del protocolo HTTPS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700" kern="1200"/>
            <a:t>Medidas de autentificación del usuario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700" kern="1200"/>
            <a:t>Cifrado de las comunicaciones</a:t>
          </a:r>
          <a:endParaRPr lang="en-US" sz="2700" kern="1200"/>
        </a:p>
      </dsp:txBody>
      <dsp:txXfrm>
        <a:off x="0" y="439018"/>
        <a:ext cx="6949440" cy="2423925"/>
      </dsp:txXfrm>
    </dsp:sp>
    <dsp:sp modelId="{2422634B-8A28-4F78-88A8-9BFDE881C61D}">
      <dsp:nvSpPr>
        <dsp:cNvPr id="0" name=""/>
        <dsp:cNvSpPr/>
      </dsp:nvSpPr>
      <dsp:spPr>
        <a:xfrm>
          <a:off x="347472" y="40498"/>
          <a:ext cx="4864608" cy="797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Seguridad:</a:t>
          </a:r>
          <a:endParaRPr lang="en-US" sz="2700" kern="1200"/>
        </a:p>
      </dsp:txBody>
      <dsp:txXfrm>
        <a:off x="386380" y="79406"/>
        <a:ext cx="4786792" cy="719224"/>
      </dsp:txXfrm>
    </dsp:sp>
    <dsp:sp modelId="{E87D9237-B939-49F1-B2FA-690A62E60FB0}">
      <dsp:nvSpPr>
        <dsp:cNvPr id="0" name=""/>
        <dsp:cNvSpPr/>
      </dsp:nvSpPr>
      <dsp:spPr>
        <a:xfrm>
          <a:off x="0" y="3407263"/>
          <a:ext cx="6949440" cy="2338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354" tIns="562356" rIns="53935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700" kern="1200"/>
            <a:t>Eliminar los bucles de mensajes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700" kern="1200" dirty="0"/>
            <a:t>Añadir en los elementos del sistema el cambio de las direcciones de forma dinámica.</a:t>
          </a:r>
          <a:endParaRPr lang="en-US" sz="2700" kern="1200" dirty="0"/>
        </a:p>
      </dsp:txBody>
      <dsp:txXfrm>
        <a:off x="0" y="3407263"/>
        <a:ext cx="6949440" cy="2338875"/>
      </dsp:txXfrm>
    </dsp:sp>
    <dsp:sp modelId="{BF060FAC-4020-4964-BCF8-8594F840F7DB}">
      <dsp:nvSpPr>
        <dsp:cNvPr id="0" name=""/>
        <dsp:cNvSpPr/>
      </dsp:nvSpPr>
      <dsp:spPr>
        <a:xfrm>
          <a:off x="347472" y="3008743"/>
          <a:ext cx="4864608" cy="79704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Funcionalidad</a:t>
          </a:r>
          <a:endParaRPr lang="en-US" sz="2700" kern="1200"/>
        </a:p>
      </dsp:txBody>
      <dsp:txXfrm>
        <a:off x="386380" y="3047651"/>
        <a:ext cx="4786792" cy="719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C2FBA-5477-4262-931D-0A7171043B7F}" type="datetimeFigureOut">
              <a:rPr lang="es-ES" smtClean="0"/>
              <a:t>03/07/2025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3E4EB-6933-4933-9A95-56789EBFD93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167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3E4EB-6933-4933-9A95-56789EBFD93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2923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B6F2D-E96E-B107-E5B0-B76F717F2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A2835F-A8EA-5196-13BD-057CB9A33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14CFE1-7AC1-EB72-D0B7-0AE247170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1C01E-0D5A-48FE-984E-D527F2F63ACE}" type="datetimeFigureOut">
              <a:rPr lang="es-ES" smtClean="0"/>
              <a:t>03/07/2025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462A19-DF9F-2131-0916-A62F3EA07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C40701-EBDF-274D-9D1D-5AA2A5633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5A1C-9BAB-432A-89B9-5B5C3F1FD4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4211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2700FF-41AA-9020-D6B6-6C5BFCBF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8B46B06-ADE5-F5B9-44F4-D4ADE071C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B4D9C6-8BF8-5328-470F-ED8F299F7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1C01E-0D5A-48FE-984E-D527F2F63ACE}" type="datetimeFigureOut">
              <a:rPr lang="es-ES" smtClean="0"/>
              <a:t>03/07/2025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948B63-551B-91F2-E0C0-85E63BBFF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778B4F-46F4-6EDB-979B-FF9CBFC08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5A1C-9BAB-432A-89B9-5B5C3F1FD4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502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4B91038-55A6-BD39-B86A-0CBEFBAA1A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D494F2-47DD-8505-1384-BBB0D0058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D44221-2085-46A7-1FAD-450E7EBD9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1C01E-0D5A-48FE-984E-D527F2F63ACE}" type="datetimeFigureOut">
              <a:rPr lang="es-ES" smtClean="0"/>
              <a:t>03/07/2025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54C115-F886-A988-95FF-C3F8C9B9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44A495-9CE0-0957-3EA1-EC5BDF17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5A1C-9BAB-432A-89B9-5B5C3F1FD4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384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617A6-B88D-E9E6-BBD0-52B0336E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57DC58-06FE-56CE-00CB-86D948C32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056D0C-522C-48BA-1154-563543CB1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1C01E-0D5A-48FE-984E-D527F2F63ACE}" type="datetimeFigureOut">
              <a:rPr lang="es-ES" smtClean="0"/>
              <a:t>03/07/2025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CA15AB-6E8E-84DB-B11E-C33372CCE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42B19A-8CCB-9874-CD0A-F80D369E6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5A1C-9BAB-432A-89B9-5B5C3F1FD4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065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4ACF1-E1AA-1413-7D02-3013AD7F9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626A60-10DD-4F83-FF4B-8B02D9FBE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EB54DB-B71F-B561-F8BC-B5E6BE03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1C01E-0D5A-48FE-984E-D527F2F63ACE}" type="datetimeFigureOut">
              <a:rPr lang="es-ES" smtClean="0"/>
              <a:t>03/07/2025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D73C3B-37D6-5AA5-AA50-03390D8B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57CA27-A6A3-E50D-46F1-8DD3446FA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5A1C-9BAB-432A-89B9-5B5C3F1FD4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6811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9DF74-5400-6313-DD62-77CD2163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1EEAD9-EE3E-D002-23FE-F69243B9A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28DB772-CAD7-B058-1ACC-8DC6F4FF5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7A37E8-4E54-1809-66CD-B5521CCB0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1C01E-0D5A-48FE-984E-D527F2F63ACE}" type="datetimeFigureOut">
              <a:rPr lang="es-ES" smtClean="0"/>
              <a:t>03/07/2025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5F783B-7105-2567-1685-66459FBA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2EEB2F-1D19-9571-399E-20EAD2E18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5A1C-9BAB-432A-89B9-5B5C3F1FD4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819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FAC25D-A911-4C0F-F84D-050868505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15504A-2BEA-F0C8-E3B5-CFCFDCD33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E8460F-B08A-2F2F-AE06-9BEA8EE69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58E2D3-BA91-283A-1799-F847C2C15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BAEFDD3-B068-F30D-57EA-5FB9DA1F5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C26B2D8-0F04-0B8A-8DF8-A16909A8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1C01E-0D5A-48FE-984E-D527F2F63ACE}" type="datetimeFigureOut">
              <a:rPr lang="es-ES" smtClean="0"/>
              <a:t>03/07/2025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C122B3A-0299-7A97-D27D-364DC4427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C6C9403-FD6A-2922-AAC4-B4980E65D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5A1C-9BAB-432A-89B9-5B5C3F1FD4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4922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1AE2E-11FD-DD90-228E-A6F3605B6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04CBC17-C43A-87FB-3B9F-EF806015E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1C01E-0D5A-48FE-984E-D527F2F63ACE}" type="datetimeFigureOut">
              <a:rPr lang="es-ES" smtClean="0"/>
              <a:t>03/07/2025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87BCAC1-0566-76FA-6557-2CB5F94D8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9E7C22E-3DC0-A5DC-1AE1-03ADC2B3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5A1C-9BAB-432A-89B9-5B5C3F1FD4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655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E762F-3773-F2EA-8E34-E7D076675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1C01E-0D5A-48FE-984E-D527F2F63ACE}" type="datetimeFigureOut">
              <a:rPr lang="es-ES" smtClean="0"/>
              <a:t>03/07/2025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959BAF4-13E6-92DD-8DBC-104770C9C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225E5C-011F-5A34-6854-30D4DAAA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5A1C-9BAB-432A-89B9-5B5C3F1FD4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793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FFEE3-BA4C-B2E7-D461-BBA39C175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C15D5D-C010-5513-E3C8-66436187C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364C22-F816-7174-240D-6C2477E99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72986D-329C-8C8A-7041-E72EBC24C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1C01E-0D5A-48FE-984E-D527F2F63ACE}" type="datetimeFigureOut">
              <a:rPr lang="es-ES" smtClean="0"/>
              <a:t>03/07/2025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7508B2-67F7-6395-AC57-08AE48356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C50032D-0EB5-0F00-EC64-A4B8F8D9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5A1C-9BAB-432A-89B9-5B5C3F1FD4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207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15A29-AE5A-9126-E8E3-DA22DE63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8046488-9707-FDF8-6C77-BE9B224CC3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58EA9E-E19C-6063-548F-D40B1D834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E1C334-4217-0FD4-801D-52B25840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1C01E-0D5A-48FE-984E-D527F2F63ACE}" type="datetimeFigureOut">
              <a:rPr lang="es-ES" smtClean="0"/>
              <a:t>03/07/2025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DC9529C-F905-FB92-3D17-C4127FF2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6990C2E-3882-CF00-B78C-EB1A4398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25A1C-9BAB-432A-89B9-5B5C3F1FD4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7578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9E2912E-26A8-411C-535B-8E98433A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0079CD-B4CD-A6CC-D489-D4611E763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814E80-E830-54BC-C19D-0052EF9BF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F1C01E-0D5A-48FE-984E-D527F2F63ACE}" type="datetimeFigureOut">
              <a:rPr lang="es-ES" smtClean="0"/>
              <a:t>03/07/2025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79CF74-7032-1658-BA17-C4598714D5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0C5EB1-9D56-5C41-6403-2059C7F79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E25A1C-9BAB-432A-89B9-5B5C3F1FD4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688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SZGRE0YWsAw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CAC0B-DF1E-B0EA-A89C-8E82712CB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2993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s-ES" dirty="0"/>
              <a:t>Control domótico de un sistema de riego, mediante OpenHAB y Fiware, para el ahorro del consumo de agua y energía</a:t>
            </a:r>
            <a:br>
              <a:rPr lang="es-ES" dirty="0"/>
            </a:b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46CFE1-EEBF-AC11-2E2B-93BDA6F9A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6181"/>
            <a:ext cx="9144000" cy="1655762"/>
          </a:xfrm>
        </p:spPr>
        <p:txBody>
          <a:bodyPr/>
          <a:lstStyle/>
          <a:p>
            <a:r>
              <a:rPr lang="es-ES" dirty="0"/>
              <a:t>Autor: José Antonio Pozo Prior</a:t>
            </a:r>
          </a:p>
          <a:p>
            <a:r>
              <a:rPr lang="es-ES" dirty="0"/>
              <a:t>Tutor: María Teresa Ariza Gómez</a:t>
            </a:r>
          </a:p>
          <a:p>
            <a:endParaRPr lang="es-E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7BF0A9-1317-E17D-1C41-0D12C76C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429" y="3685667"/>
            <a:ext cx="2815999" cy="244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829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6139DC-86EF-36A8-C0AC-ACFC8B6F1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EC664CFC-5F15-A7F2-BCE9-C6FBA7BDA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nt">
            <a:extLst>
              <a:ext uri="{FF2B5EF4-FFF2-40B4-BE49-F238E27FC236}">
                <a16:creationId xmlns:a16="http://schemas.microsoft.com/office/drawing/2014/main" id="{33647B4B-B45D-0EE1-F9FC-D61F453C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1700" y="0"/>
            <a:ext cx="10472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id="{991EA61F-E40B-A987-B177-38321A076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539AF290-4A63-C1F1-E7E7-944BC61AC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299"/>
            <a:ext cx="12191999" cy="2726601"/>
          </a:xfrm>
          <a:prstGeom prst="rect">
            <a:avLst/>
          </a:prstGeom>
          <a:ln>
            <a:noFill/>
          </a:ln>
          <a:effectLst>
            <a:outerShdw blurRad="596900" dist="330200" dir="714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03FF86-1216-9CD1-C818-F946F4E18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58" y="507317"/>
            <a:ext cx="4697303" cy="1804680"/>
          </a:xfrm>
        </p:spPr>
        <p:txBody>
          <a:bodyPr>
            <a:normAutofit/>
          </a:bodyPr>
          <a:lstStyle/>
          <a:p>
            <a:r>
              <a:rPr lang="es-ES" sz="4000"/>
              <a:t>Interfaz de usuario</a:t>
            </a:r>
            <a:endParaRPr lang="es-ES" sz="4000" dirty="0"/>
          </a:p>
        </p:txBody>
      </p:sp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991118D6-0451-D726-3362-EA58342DE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8" y="0"/>
            <a:ext cx="6096001" cy="6849700"/>
          </a:xfrm>
          <a:prstGeom prst="rect">
            <a:avLst/>
          </a:prstGeom>
          <a:ln>
            <a:noFill/>
          </a:ln>
          <a:effectLst>
            <a:outerShdw blurRad="596900" dist="317500" dir="8820000" sx="87000" sy="87000" algn="t" rotWithShape="0">
              <a:schemeClr val="tx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9E2D27D9-6DF0-29E9-21F2-AF16534F8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47" y="2311997"/>
            <a:ext cx="3226368" cy="42717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C0D7702-40E8-4080-E822-500B1B449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459" y="2242274"/>
            <a:ext cx="2843738" cy="429260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BADD80B-A675-374A-E0C2-102BDE8B5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373" y="2242274"/>
            <a:ext cx="2702849" cy="434479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41C4CF5-3948-0A89-390F-4F7D5D6E6660}"/>
              </a:ext>
            </a:extLst>
          </p:cNvPr>
          <p:cNvSpPr txBox="1"/>
          <p:nvPr/>
        </p:nvSpPr>
        <p:spPr>
          <a:xfrm>
            <a:off x="6095997" y="809492"/>
            <a:ext cx="5791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Video de uso: </a:t>
            </a:r>
            <a:r>
              <a:rPr lang="es-ES" dirty="0">
                <a:hlinkClick r:id="rId5"/>
              </a:rPr>
              <a:t>https://youtu.be/SZGRE0YWsAw</a:t>
            </a:r>
            <a:r>
              <a:rPr lang="es-ES" dirty="0"/>
              <a:t> </a:t>
            </a:r>
          </a:p>
          <a:p>
            <a:r>
              <a:rPr lang="es-ES" dirty="0"/>
              <a:t>Funcionalidad de usuario y administrador.</a:t>
            </a:r>
          </a:p>
          <a:p>
            <a:r>
              <a:rPr lang="es-ES" dirty="0"/>
              <a:t>Comunicación mediante API con la REE y </a:t>
            </a:r>
            <a:r>
              <a:rPr lang="es-ES" dirty="0" err="1"/>
              <a:t>OpenWeather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7382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ABF0D2-366D-F8D0-F459-D5035D4C8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FE50CCCA-43C7-5786-47BE-69FF5C76D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nt">
            <a:extLst>
              <a:ext uri="{FF2B5EF4-FFF2-40B4-BE49-F238E27FC236}">
                <a16:creationId xmlns:a16="http://schemas.microsoft.com/office/drawing/2014/main" id="{732AFD8F-8A76-E3EA-AACB-735D63499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1700" y="0"/>
            <a:ext cx="10472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id="{F4F6B3F9-ABC0-543B-973F-16A989C6F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C71DB41A-22CE-9C1D-4244-204F4435A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299"/>
            <a:ext cx="12191999" cy="2726601"/>
          </a:xfrm>
          <a:prstGeom prst="rect">
            <a:avLst/>
          </a:prstGeom>
          <a:ln>
            <a:noFill/>
          </a:ln>
          <a:effectLst>
            <a:outerShdw blurRad="596900" dist="330200" dir="714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7ACF4B-0558-53F4-F006-6A0326B2C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58" y="507317"/>
            <a:ext cx="4697303" cy="1804680"/>
          </a:xfrm>
        </p:spPr>
        <p:txBody>
          <a:bodyPr>
            <a:normAutofit/>
          </a:bodyPr>
          <a:lstStyle/>
          <a:p>
            <a:r>
              <a:rPr lang="es-ES" sz="4000"/>
              <a:t>Interfaz de usuario</a:t>
            </a:r>
            <a:endParaRPr lang="es-ES" sz="4000" dirty="0"/>
          </a:p>
        </p:txBody>
      </p:sp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BE399DA6-9AC9-D085-5B49-D46F9BDE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8" y="0"/>
            <a:ext cx="6096001" cy="6849700"/>
          </a:xfrm>
          <a:prstGeom prst="rect">
            <a:avLst/>
          </a:prstGeom>
          <a:ln>
            <a:noFill/>
          </a:ln>
          <a:effectLst>
            <a:outerShdw blurRad="596900" dist="317500" dir="8820000" sx="87000" sy="87000" algn="t" rotWithShape="0">
              <a:schemeClr val="tx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14C147BC-AB24-83F1-2169-9F710C50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68" t="5739" r="12241"/>
          <a:stretch>
            <a:fillRect/>
          </a:stretch>
        </p:blipFill>
        <p:spPr>
          <a:xfrm>
            <a:off x="203624" y="2084732"/>
            <a:ext cx="5587207" cy="4624364"/>
          </a:xfrm>
          <a:prstGeom prst="rect">
            <a:avLst/>
          </a:prstGeom>
        </p:spPr>
      </p:pic>
      <p:pic>
        <p:nvPicPr>
          <p:cNvPr id="6" name="Imagen 5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4978CD37-221C-181B-2BD5-2C22916A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583" b="24376"/>
          <a:stretch>
            <a:fillRect/>
          </a:stretch>
        </p:blipFill>
        <p:spPr>
          <a:xfrm>
            <a:off x="6092950" y="2311997"/>
            <a:ext cx="6043878" cy="388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54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399891-BAF4-23AA-B8DA-FC7AB96D7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E6B8EF-88DC-1744-5828-95D844FEA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14" y="535681"/>
            <a:ext cx="3494314" cy="57866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Conclusiones y líneas futuras</a:t>
            </a:r>
          </a:p>
        </p:txBody>
      </p:sp>
      <p:graphicFrame>
        <p:nvGraphicFramePr>
          <p:cNvPr id="29" name="CuadroTexto 4">
            <a:extLst>
              <a:ext uri="{FF2B5EF4-FFF2-40B4-BE49-F238E27FC236}">
                <a16:creationId xmlns:a16="http://schemas.microsoft.com/office/drawing/2014/main" id="{FB18A412-43D0-D91E-EE3B-6ED9CF2F32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3666305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843A4C7B-EC69-194D-5C89-F4F46A1C19B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62741"/>
          <a:stretch>
            <a:fillRect/>
          </a:stretch>
        </p:blipFill>
        <p:spPr>
          <a:xfrm>
            <a:off x="927654" y="1812246"/>
            <a:ext cx="2752938" cy="477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34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DE5FB0-1E8D-5FB8-600E-AB00995FD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3E8498D-DA8F-EF6C-5420-F153D497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81F53A-BED9-F9E8-25BB-B9A796FEC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07" y="548643"/>
            <a:ext cx="6424690" cy="36357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dirty="0"/>
              <a:t>Gracias </a:t>
            </a:r>
            <a:r>
              <a:rPr lang="en-US" sz="6000" b="1" dirty="0" err="1"/>
              <a:t>por</a:t>
            </a:r>
            <a:r>
              <a:rPr lang="en-US" sz="6000" b="1" dirty="0"/>
              <a:t> </a:t>
            </a:r>
            <a:r>
              <a:rPr lang="en-US" sz="6000" b="1" dirty="0" err="1"/>
              <a:t>su</a:t>
            </a:r>
            <a:r>
              <a:rPr lang="en-US" sz="6000" b="1" dirty="0"/>
              <a:t> </a:t>
            </a:r>
            <a:r>
              <a:rPr lang="en-US" sz="6000" b="1" dirty="0" err="1"/>
              <a:t>atención</a:t>
            </a:r>
            <a:endParaRPr lang="en-US" sz="60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EFC2D2-F8F6-D389-3089-39EAA55FF15D}"/>
              </a:ext>
            </a:extLst>
          </p:cNvPr>
          <p:cNvSpPr txBox="1"/>
          <p:nvPr/>
        </p:nvSpPr>
        <p:spPr>
          <a:xfrm>
            <a:off x="618007" y="4453813"/>
            <a:ext cx="6424690" cy="146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/>
              <a:t>Correo de contacto : joseantoniopozo03@gmail.com</a:t>
            </a:r>
          </a:p>
        </p:txBody>
      </p:sp>
    </p:spTree>
    <p:extLst>
      <p:ext uri="{BB962C8B-B14F-4D97-AF65-F5344CB8AC3E}">
        <p14:creationId xmlns:p14="http://schemas.microsoft.com/office/powerpoint/2010/main" val="2094656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173941-BCA8-44CF-C9FC-638F4492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s-ES" noProof="0" dirty="0"/>
              <a:t>Índice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B9EB88BD-A935-388E-8B09-8C6320AC88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2974737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87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593C25-95D8-B79D-4A1B-B940CEE59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BEE0E97-E9DA-5232-8B02-DFFB2A190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Contexto:</a:t>
            </a:r>
          </a:p>
          <a:p>
            <a:pPr lvl="1"/>
            <a:r>
              <a:rPr lang="es-ES" dirty="0"/>
              <a:t>Necesidad de gestión de los invernaderos.</a:t>
            </a:r>
          </a:p>
          <a:p>
            <a:pPr lvl="1"/>
            <a:r>
              <a:rPr lang="es-ES" dirty="0"/>
              <a:t>Alta inversión en el sector IoT agrícola.</a:t>
            </a:r>
          </a:p>
          <a:p>
            <a:r>
              <a:rPr lang="es-ES" dirty="0"/>
              <a:t>Objetivos</a:t>
            </a:r>
          </a:p>
          <a:p>
            <a:pPr lvl="1"/>
            <a:r>
              <a:rPr lang="es-ES" dirty="0"/>
              <a:t>Mejorar la automatización de los invernaderos.</a:t>
            </a:r>
          </a:p>
          <a:p>
            <a:pPr lvl="1"/>
            <a:r>
              <a:rPr lang="es-ES" dirty="0"/>
              <a:t>Reducir los costes económicos.</a:t>
            </a:r>
          </a:p>
          <a:p>
            <a:pPr lvl="1"/>
            <a:r>
              <a:rPr lang="es-ES" dirty="0"/>
              <a:t>Reducir el consumo de agua.</a:t>
            </a:r>
          </a:p>
          <a:p>
            <a:pPr lvl="1"/>
            <a:r>
              <a:rPr lang="es-ES" dirty="0"/>
              <a:t>Interfaz de usuario personalizada (App Android) y estándar (OpenHAB).</a:t>
            </a:r>
          </a:p>
        </p:txBody>
      </p:sp>
      <p:pic>
        <p:nvPicPr>
          <p:cNvPr id="12" name="Imagen 11" descr="Logotipo&#10;&#10;El contenido generado por IA puede ser incorrecto.">
            <a:extLst>
              <a:ext uri="{FF2B5EF4-FFF2-40B4-BE49-F238E27FC236}">
                <a16:creationId xmlns:a16="http://schemas.microsoft.com/office/drawing/2014/main" id="{807A1C5E-D264-0744-61B7-DC442C150E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53" y="5445501"/>
            <a:ext cx="1707180" cy="959998"/>
          </a:xfrm>
          <a:prstGeom prst="rect">
            <a:avLst/>
          </a:prstGeom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BFEC5503-C149-C262-CFCE-3A399A150B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804" y="5339295"/>
            <a:ext cx="996262" cy="1107556"/>
          </a:xfrm>
          <a:prstGeom prst="rect">
            <a:avLst/>
          </a:prstGeom>
        </p:spPr>
      </p:pic>
      <p:pic>
        <p:nvPicPr>
          <p:cNvPr id="15" name="Imagen 14" descr="Logotipo&#10;&#10;El contenido generado por IA puede ser incorrecto.">
            <a:extLst>
              <a:ext uri="{FF2B5EF4-FFF2-40B4-BE49-F238E27FC236}">
                <a16:creationId xmlns:a16="http://schemas.microsoft.com/office/drawing/2014/main" id="{0637F6DF-1524-6B39-A3BB-3F6514A52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637" y="5445501"/>
            <a:ext cx="1558994" cy="1060345"/>
          </a:xfrm>
          <a:prstGeom prst="rect">
            <a:avLst/>
          </a:prstGeom>
        </p:spPr>
      </p:pic>
      <p:pic>
        <p:nvPicPr>
          <p:cNvPr id="16" name="Imagen 15" descr="20 Online Courses to Learn Java Spring Framework - Java Code Geeks">
            <a:extLst>
              <a:ext uri="{FF2B5EF4-FFF2-40B4-BE49-F238E27FC236}">
                <a16:creationId xmlns:a16="http://schemas.microsoft.com/office/drawing/2014/main" id="{05E391E5-7363-F646-D670-9FEA424832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867" y="5213038"/>
            <a:ext cx="1525270" cy="152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 descr="OpenHAB: guida allo sviluppo di funzionalità - Intré">
            <a:extLst>
              <a:ext uri="{FF2B5EF4-FFF2-40B4-BE49-F238E27FC236}">
                <a16:creationId xmlns:a16="http://schemas.microsoft.com/office/drawing/2014/main" id="{41008043-A389-7AC8-4194-A7141AF4DF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38" b="26787"/>
          <a:stretch/>
        </p:blipFill>
        <p:spPr bwMode="auto">
          <a:xfrm>
            <a:off x="8628380" y="2173341"/>
            <a:ext cx="2725420" cy="7239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424B56B-E92F-BCFE-E4F0-0464A4808E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045" y="3334563"/>
            <a:ext cx="1990090" cy="982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860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995CF-E4B3-2DF4-C30F-1EDC1CA2C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7B81D7-057A-A6A0-9A3F-232930990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2D072C-0371-1F5D-2148-B5A5BA412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Introducción</a:t>
            </a:r>
          </a:p>
        </p:txBody>
      </p:sp>
      <p:pic>
        <p:nvPicPr>
          <p:cNvPr id="4" name="Marcador de contenido 3" descr="Diagrama&#10;&#10;El contenido generado por IA puede ser incorrecto.">
            <a:extLst>
              <a:ext uri="{FF2B5EF4-FFF2-40B4-BE49-F238E27FC236}">
                <a16:creationId xmlns:a16="http://schemas.microsoft.com/office/drawing/2014/main" id="{72010B5E-1488-1D62-6B20-683590271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87961" y="1820334"/>
            <a:ext cx="8616077" cy="4394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834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7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02C666-F7B9-F72A-4B4B-2027E31A5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8206" y="1387927"/>
            <a:ext cx="3212502" cy="1942773"/>
          </a:xfrm>
        </p:spPr>
        <p:txBody>
          <a:bodyPr anchor="b">
            <a:normAutofit/>
          </a:bodyPr>
          <a:lstStyle/>
          <a:p>
            <a:r>
              <a:rPr lang="es-ES" sz="3700" dirty="0"/>
              <a:t>Dispositivo y Context Broker</a:t>
            </a:r>
            <a:br>
              <a:rPr lang="es-ES" sz="3700" dirty="0"/>
            </a:br>
            <a:endParaRPr lang="es-ES" sz="3700" dirty="0"/>
          </a:p>
        </p:txBody>
      </p:sp>
      <p:pic>
        <p:nvPicPr>
          <p:cNvPr id="5" name="Imagen 4" descr="Imagen que contiene edificio, interior, tabla, artículos&#10;&#10;El contenido generado por IA puede ser incorrecto.">
            <a:extLst>
              <a:ext uri="{FF2B5EF4-FFF2-40B4-BE49-F238E27FC236}">
                <a16:creationId xmlns:a16="http://schemas.microsoft.com/office/drawing/2014/main" id="{5B73CDDA-698A-5966-6656-F829865190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1" t="8891" r="9514" b="-2"/>
          <a:stretch>
            <a:fillRect/>
          </a:stretch>
        </p:blipFill>
        <p:spPr bwMode="auto">
          <a:xfrm>
            <a:off x="20" y="0"/>
            <a:ext cx="8476895" cy="685800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01CA23-47ED-0462-B202-78E0D2C84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8206" y="3429000"/>
            <a:ext cx="3212502" cy="2767366"/>
          </a:xfrm>
        </p:spPr>
        <p:txBody>
          <a:bodyPr>
            <a:normAutofit/>
          </a:bodyPr>
          <a:lstStyle/>
          <a:p>
            <a:r>
              <a:rPr lang="es-ES" sz="1800" dirty="0"/>
              <a:t>Configuración</a:t>
            </a:r>
          </a:p>
          <a:p>
            <a:r>
              <a:rPr lang="es-ES" sz="1800" dirty="0"/>
              <a:t>Operación</a:t>
            </a:r>
          </a:p>
          <a:p>
            <a:r>
              <a:rPr lang="es-ES" sz="1800" dirty="0"/>
              <a:t>Control automático</a:t>
            </a:r>
          </a:p>
          <a:p>
            <a:r>
              <a:rPr lang="es-ES" sz="1800" dirty="0"/>
              <a:t>Context broker</a:t>
            </a:r>
          </a:p>
          <a:p>
            <a:r>
              <a:rPr lang="es-ES" sz="1800" dirty="0"/>
              <a:t>Suscripciones</a:t>
            </a:r>
          </a:p>
          <a:p>
            <a:r>
              <a:rPr lang="es-ES" sz="1800" dirty="0"/>
              <a:t>Depuración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783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FEF17F-5399-0BE6-8C30-BAA6C23A5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s-ES" sz="4000" dirty="0"/>
              <a:t>Dispositivo y Context Broker</a:t>
            </a:r>
          </a:p>
        </p:txBody>
      </p:sp>
      <p:pic>
        <p:nvPicPr>
          <p:cNvPr id="4" name="Marcador de contenido 3" descr="Texto&#10;&#10;El contenido generado por IA puede ser incorrecto.">
            <a:extLst>
              <a:ext uri="{FF2B5EF4-FFF2-40B4-BE49-F238E27FC236}">
                <a16:creationId xmlns:a16="http://schemas.microsoft.com/office/drawing/2014/main" id="{C26E572F-1537-B7E8-0367-0F5F29DB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11" t="45371" r="44640" b="113"/>
          <a:stretch>
            <a:fillRect/>
          </a:stretch>
        </p:blipFill>
        <p:spPr>
          <a:xfrm>
            <a:off x="2409295" y="2276984"/>
            <a:ext cx="2926719" cy="4230820"/>
          </a:xfrm>
          <a:prstGeom prst="rect">
            <a:avLst/>
          </a:prstGeom>
        </p:spPr>
      </p:pic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F7481768-E4B7-BE9C-8D7A-C3BD07855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36014" y="234177"/>
            <a:ext cx="6731497" cy="62736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12A3C49-9CCB-363D-5719-A12C6059D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43" y="4940688"/>
            <a:ext cx="1789609" cy="100639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50CB33A-A1BB-AEA8-1A22-AF2F9D803BEA}"/>
              </a:ext>
            </a:extLst>
          </p:cNvPr>
          <p:cNvSpPr txBox="1"/>
          <p:nvPr/>
        </p:nvSpPr>
        <p:spPr>
          <a:xfrm>
            <a:off x="124489" y="2829827"/>
            <a:ext cx="2198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Virtualizado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Herramienta </a:t>
            </a:r>
            <a:r>
              <a:rPr lang="es-ES" dirty="0" err="1"/>
              <a:t>Curl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Persistencia en</a:t>
            </a:r>
          </a:p>
          <a:p>
            <a:pPr lvl="1"/>
            <a:r>
              <a:rPr lang="es-ES" dirty="0"/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3751050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1CA093-25E1-BA63-A0C9-31542CAF8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8E739D86-343B-3721-2589-2EA93B54D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nt">
            <a:extLst>
              <a:ext uri="{FF2B5EF4-FFF2-40B4-BE49-F238E27FC236}">
                <a16:creationId xmlns:a16="http://schemas.microsoft.com/office/drawing/2014/main" id="{BAE71562-CDD8-3A29-6D03-6B6B0AAAA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1700" y="0"/>
            <a:ext cx="10472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id="{209BDE23-C18B-8C1B-F62A-3096C09BC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77FEA928-E54A-F95C-261F-8CF22B2C5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299"/>
            <a:ext cx="12191999" cy="2726601"/>
          </a:xfrm>
          <a:prstGeom prst="rect">
            <a:avLst/>
          </a:prstGeom>
          <a:ln>
            <a:noFill/>
          </a:ln>
          <a:effectLst>
            <a:outerShdw blurRad="596900" dist="330200" dir="714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7BE1A2-CFA2-FD42-B5C6-43329E2B9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529088"/>
            <a:ext cx="4697303" cy="1804680"/>
          </a:xfrm>
        </p:spPr>
        <p:txBody>
          <a:bodyPr>
            <a:normAutofit/>
          </a:bodyPr>
          <a:lstStyle/>
          <a:p>
            <a:r>
              <a:rPr lang="es-ES" sz="4000" dirty="0"/>
              <a:t>Servidor Web y base de datos</a:t>
            </a:r>
          </a:p>
        </p:txBody>
      </p:sp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0055C7AB-4113-2EB3-A2C8-475824146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8" y="0"/>
            <a:ext cx="6096001" cy="6849700"/>
          </a:xfrm>
          <a:prstGeom prst="rect">
            <a:avLst/>
          </a:prstGeom>
          <a:ln>
            <a:noFill/>
          </a:ln>
          <a:effectLst>
            <a:outerShdw blurRad="596900" dist="317500" dir="8820000" sx="87000" sy="87000" algn="t" rotWithShape="0">
              <a:schemeClr val="tx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de la pantalla de un celular con letras&#10;&#10;El contenido generado por IA puede ser incorrecto.">
            <a:extLst>
              <a:ext uri="{FF2B5EF4-FFF2-40B4-BE49-F238E27FC236}">
                <a16:creationId xmlns:a16="http://schemas.microsoft.com/office/drawing/2014/main" id="{EBA57BD8-E537-BCD1-3902-26068191F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452" y="1371599"/>
            <a:ext cx="8439692" cy="5190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628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7B0EAC71-1588-4F05-B8F6-39B63FC63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nt">
            <a:extLst>
              <a:ext uri="{FF2B5EF4-FFF2-40B4-BE49-F238E27FC236}">
                <a16:creationId xmlns:a16="http://schemas.microsoft.com/office/drawing/2014/main" id="{B7D0ACE8-8ED8-4CA7-9DDB-B725E80C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1700" y="0"/>
            <a:ext cx="10472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id="{9864AAEA-8DC4-4D15-864C-B53C5B4CC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E82F361B-984A-43B6-AFE8-1F1439428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299"/>
            <a:ext cx="12191999" cy="2726601"/>
          </a:xfrm>
          <a:prstGeom prst="rect">
            <a:avLst/>
          </a:prstGeom>
          <a:ln>
            <a:noFill/>
          </a:ln>
          <a:effectLst>
            <a:outerShdw blurRad="596900" dist="330200" dir="714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93D25A-F1E3-43FC-2921-6FD81A560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529088"/>
            <a:ext cx="4697303" cy="1804680"/>
          </a:xfrm>
        </p:spPr>
        <p:txBody>
          <a:bodyPr>
            <a:normAutofit/>
          </a:bodyPr>
          <a:lstStyle/>
          <a:p>
            <a:r>
              <a:rPr lang="es-ES" sz="4000"/>
              <a:t>Servidor Web y base de datos</a:t>
            </a:r>
          </a:p>
        </p:txBody>
      </p:sp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4F2A6A32-9ADF-4DD4-AEA5-0D1FF0F8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8" y="0"/>
            <a:ext cx="6096001" cy="6849700"/>
          </a:xfrm>
          <a:prstGeom prst="rect">
            <a:avLst/>
          </a:prstGeom>
          <a:ln>
            <a:noFill/>
          </a:ln>
          <a:effectLst>
            <a:outerShdw blurRad="596900" dist="317500" dir="8820000" sx="87000" sy="87000" algn="t" rotWithShape="0">
              <a:schemeClr val="tx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7F7CCD74-6765-53F4-6018-69607308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" r="45792" b="3"/>
          <a:stretch>
            <a:fillRect/>
          </a:stretch>
        </p:blipFill>
        <p:spPr>
          <a:xfrm>
            <a:off x="761801" y="2009972"/>
            <a:ext cx="4849721" cy="47415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AD329C8-D115-851B-2AE9-4BC86CDD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640" y="128623"/>
            <a:ext cx="4272559" cy="66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872711-19C1-37EF-CE26-CFFBBC2B0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7920411F-2580-E727-5D3B-FD55CA78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nt">
            <a:extLst>
              <a:ext uri="{FF2B5EF4-FFF2-40B4-BE49-F238E27FC236}">
                <a16:creationId xmlns:a16="http://schemas.microsoft.com/office/drawing/2014/main" id="{27D0BB04-3653-3A13-A96D-7766ECE0C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1700" y="0"/>
            <a:ext cx="10472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id="{4F7EF83E-9FBF-460F-2F8A-D8F7624E7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0EABE4E6-0555-7B19-BE43-6C7BD8F9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299"/>
            <a:ext cx="12191999" cy="2726601"/>
          </a:xfrm>
          <a:prstGeom prst="rect">
            <a:avLst/>
          </a:prstGeom>
          <a:ln>
            <a:noFill/>
          </a:ln>
          <a:effectLst>
            <a:outerShdw blurRad="596900" dist="330200" dir="714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EA1C58-19FF-360B-E93F-CB8FF936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529088"/>
            <a:ext cx="4697303" cy="1804680"/>
          </a:xfrm>
        </p:spPr>
        <p:txBody>
          <a:bodyPr>
            <a:normAutofit/>
          </a:bodyPr>
          <a:lstStyle/>
          <a:p>
            <a:r>
              <a:rPr lang="es-ES" sz="4000" dirty="0"/>
              <a:t>Servidor Web y base de datos</a:t>
            </a:r>
          </a:p>
        </p:txBody>
      </p:sp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E7BDF20E-266B-0F46-ED77-FC0A353AD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8" y="0"/>
            <a:ext cx="6096001" cy="6849700"/>
          </a:xfrm>
          <a:prstGeom prst="rect">
            <a:avLst/>
          </a:prstGeom>
          <a:ln>
            <a:noFill/>
          </a:ln>
          <a:effectLst>
            <a:outerShdw blurRad="596900" dist="317500" dir="8820000" sx="87000" sy="87000" algn="t" rotWithShape="0">
              <a:schemeClr val="tx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BA009393-C85E-CED7-1680-074D84CE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814" b="4"/>
          <a:stretch>
            <a:fillRect/>
          </a:stretch>
        </p:blipFill>
        <p:spPr>
          <a:xfrm>
            <a:off x="5159418" y="301942"/>
            <a:ext cx="6918862" cy="6245815"/>
          </a:xfrm>
          <a:prstGeom prst="rect">
            <a:avLst/>
          </a:prstGeom>
        </p:spPr>
      </p:pic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AE3E43B3-BE82-3B5E-3A8A-C019C0AABA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808"/>
          <a:stretch>
            <a:fillRect/>
          </a:stretch>
        </p:blipFill>
        <p:spPr>
          <a:xfrm>
            <a:off x="286394" y="1924072"/>
            <a:ext cx="4697303" cy="476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894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232</Words>
  <Application>Microsoft Office PowerPoint</Application>
  <PresentationFormat>Panorámica</PresentationFormat>
  <Paragraphs>50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Neue Haas Grotesk Text Pro</vt:lpstr>
      <vt:lpstr>Tema de Office</vt:lpstr>
      <vt:lpstr>Control domótico de un sistema de riego, mediante OpenHAB y Fiware, para el ahorro del consumo de agua y energía </vt:lpstr>
      <vt:lpstr>Índice</vt:lpstr>
      <vt:lpstr>Introducción</vt:lpstr>
      <vt:lpstr>Introducción</vt:lpstr>
      <vt:lpstr>Dispositivo y Context Broker </vt:lpstr>
      <vt:lpstr>Dispositivo y Context Broker</vt:lpstr>
      <vt:lpstr>Servidor Web y base de datos</vt:lpstr>
      <vt:lpstr>Servidor Web y base de datos</vt:lpstr>
      <vt:lpstr>Servidor Web y base de datos</vt:lpstr>
      <vt:lpstr>Interfaz de usuario</vt:lpstr>
      <vt:lpstr>Interfaz de usuario</vt:lpstr>
      <vt:lpstr>Conclusiones y líneas futuras</vt:lpstr>
      <vt:lpstr>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 Antonio Pozo</dc:creator>
  <cp:lastModifiedBy>Jose Antonio Pozo</cp:lastModifiedBy>
  <cp:revision>2</cp:revision>
  <dcterms:created xsi:type="dcterms:W3CDTF">2025-06-23T07:19:33Z</dcterms:created>
  <dcterms:modified xsi:type="dcterms:W3CDTF">2025-07-03T08:51:11Z</dcterms:modified>
</cp:coreProperties>
</file>